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2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bQRvtPpxPlTIwECzf6SNGblh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8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3">
            <a:alphaModFix/>
          </a:blip>
          <a:srcRect t="17242" r="10478" b="46874"/>
          <a:stretch/>
        </p:blipFill>
        <p:spPr>
          <a:xfrm rot="10800000">
            <a:off x="-1" y="-1"/>
            <a:ext cx="12191995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0"/>
          <p:cNvGrpSpPr/>
          <p:nvPr/>
        </p:nvGrpSpPr>
        <p:grpSpPr>
          <a:xfrm>
            <a:off x="191389" y="6480820"/>
            <a:ext cx="11836715" cy="336674"/>
            <a:chOff x="330194" y="6480940"/>
            <a:chExt cx="11878815" cy="336674"/>
          </a:xfrm>
        </p:grpSpPr>
        <p:grpSp>
          <p:nvGrpSpPr>
            <p:cNvPr id="18" name="Google Shape;18;p10"/>
            <p:cNvGrpSpPr/>
            <p:nvPr/>
          </p:nvGrpSpPr>
          <p:grpSpPr>
            <a:xfrm>
              <a:off x="10430776" y="6483317"/>
              <a:ext cx="1778233" cy="334297"/>
              <a:chOff x="3732351" y="4157555"/>
              <a:chExt cx="1778233" cy="334297"/>
            </a:xfrm>
          </p:grpSpPr>
          <p:sp>
            <p:nvSpPr>
              <p:cNvPr id="19" name="Google Shape;19;p10"/>
              <p:cNvSpPr/>
              <p:nvPr/>
            </p:nvSpPr>
            <p:spPr>
              <a:xfrm>
                <a:off x="3732351" y="4157555"/>
                <a:ext cx="1750642" cy="334297"/>
              </a:xfrm>
              <a:prstGeom prst="roundRect">
                <a:avLst>
                  <a:gd name="adj" fmla="val 50000"/>
                </a:avLst>
              </a:prstGeom>
              <a:solidFill>
                <a:srgbClr val="003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0"/>
              <p:cNvSpPr txBox="1"/>
              <p:nvPr/>
            </p:nvSpPr>
            <p:spPr>
              <a:xfrm>
                <a:off x="3908179" y="4183753"/>
                <a:ext cx="1602405" cy="27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en-US" sz="1400" b="1" i="0" u="none" strike="noStrike" cap="none" baseline="30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</a:t>
                </a: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ICRMCE 2024</a:t>
                </a:r>
                <a:endParaRPr/>
              </a:p>
            </p:txBody>
          </p:sp>
        </p:grpSp>
        <p:grpSp>
          <p:nvGrpSpPr>
            <p:cNvPr id="21" name="Google Shape;21;p10"/>
            <p:cNvGrpSpPr/>
            <p:nvPr/>
          </p:nvGrpSpPr>
          <p:grpSpPr>
            <a:xfrm>
              <a:off x="330194" y="6480940"/>
              <a:ext cx="10073591" cy="334297"/>
              <a:chOff x="333017" y="6469220"/>
              <a:chExt cx="10181604" cy="334297"/>
            </a:xfrm>
          </p:grpSpPr>
          <p:sp>
            <p:nvSpPr>
              <p:cNvPr id="22" name="Google Shape;22;p10"/>
              <p:cNvSpPr/>
              <p:nvPr/>
            </p:nvSpPr>
            <p:spPr>
              <a:xfrm>
                <a:off x="333017" y="6469220"/>
                <a:ext cx="10170845" cy="334297"/>
              </a:xfrm>
              <a:prstGeom prst="roundRect">
                <a:avLst>
                  <a:gd name="adj" fmla="val 50000"/>
                </a:avLst>
              </a:prstGeom>
              <a:solidFill>
                <a:srgbClr val="003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0"/>
              <p:cNvSpPr txBox="1"/>
              <p:nvPr/>
            </p:nvSpPr>
            <p:spPr>
              <a:xfrm>
                <a:off x="343776" y="6492185"/>
                <a:ext cx="10170845" cy="224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US" sz="13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“Policy, Design, Construction, Rehabilitation, and Maintenance for Sustainable Built Environment” (4-6 July 2024  |  Lombok, Mataram, NTB) </a:t>
                </a:r>
                <a:endParaRPr/>
              </a:p>
            </p:txBody>
          </p:sp>
        </p:grpSp>
      </p:grpSp>
      <p:grpSp>
        <p:nvGrpSpPr>
          <p:cNvPr id="24" name="Google Shape;24;p10"/>
          <p:cNvGrpSpPr/>
          <p:nvPr/>
        </p:nvGrpSpPr>
        <p:grpSpPr>
          <a:xfrm>
            <a:off x="191388" y="86688"/>
            <a:ext cx="5336404" cy="738812"/>
            <a:chOff x="191387" y="86688"/>
            <a:chExt cx="6542274" cy="738812"/>
          </a:xfrm>
        </p:grpSpPr>
        <p:sp>
          <p:nvSpPr>
            <p:cNvPr id="25" name="Google Shape;25;p10"/>
            <p:cNvSpPr/>
            <p:nvPr/>
          </p:nvSpPr>
          <p:spPr>
            <a:xfrm>
              <a:off x="191387" y="86688"/>
              <a:ext cx="6542274" cy="73881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0"/>
            <p:cNvSpPr txBox="1"/>
            <p:nvPr/>
          </p:nvSpPr>
          <p:spPr>
            <a:xfrm>
              <a:off x="343387" y="582260"/>
              <a:ext cx="6266594" cy="17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555"/>
                </a:buClr>
                <a:buSzPts val="1100"/>
                <a:buFont typeface="Calibri"/>
                <a:buNone/>
              </a:pPr>
              <a:r>
                <a:rPr lang="en-US" sz="11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1100" b="1" i="0" u="none" strike="noStrike" cap="none" baseline="30000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1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 International Conference on Rehabilitation and Maintenance in Civil Engineering</a:t>
              </a:r>
              <a:endParaRPr sz="1100" b="1" i="0" u="none" strike="noStrike" cap="none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0"/>
            <p:cNvSpPr txBox="1"/>
            <p:nvPr/>
          </p:nvSpPr>
          <p:spPr>
            <a:xfrm>
              <a:off x="1008363" y="89843"/>
              <a:ext cx="4898651" cy="487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555"/>
                </a:buClr>
                <a:buSzPts val="3500"/>
                <a:buFont typeface="Calibri"/>
                <a:buNone/>
              </a:pPr>
              <a:r>
                <a:rPr lang="en-US" sz="35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r>
                <a:rPr lang="en-US" sz="3500" b="1" i="0" u="none" strike="noStrike" cap="none" baseline="30000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3500" b="1" i="0" u="none" strike="noStrike" cap="none">
                  <a:solidFill>
                    <a:srgbClr val="003555"/>
                  </a:solidFill>
                  <a:latin typeface="Calibri"/>
                  <a:ea typeface="Calibri"/>
                  <a:cs typeface="Calibri"/>
                  <a:sym typeface="Calibri"/>
                </a:rPr>
                <a:t> ICRMCE 2024</a:t>
              </a:r>
              <a:endParaRPr sz="3500" b="1" i="0" u="none" strike="noStrike" cap="none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0" y="209073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400"/>
              <a:buFont typeface="Calibri"/>
              <a:buNone/>
              <a:defRPr b="1" i="0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10"/>
          <p:cNvCxnSpPr/>
          <p:nvPr/>
        </p:nvCxnSpPr>
        <p:spPr>
          <a:xfrm>
            <a:off x="2495550" y="3416298"/>
            <a:ext cx="7200900" cy="0"/>
          </a:xfrm>
          <a:prstGeom prst="straightConnector1">
            <a:avLst/>
          </a:prstGeom>
          <a:noFill/>
          <a:ln w="28575" cap="flat" cmpd="sng">
            <a:solidFill>
              <a:srgbClr val="00355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" name="Google Shape;30;p10"/>
          <p:cNvGrpSpPr/>
          <p:nvPr/>
        </p:nvGrpSpPr>
        <p:grpSpPr>
          <a:xfrm>
            <a:off x="6382275" y="-105497"/>
            <a:ext cx="6049201" cy="1150772"/>
            <a:chOff x="6382275" y="-105497"/>
            <a:chExt cx="6049201" cy="1150772"/>
          </a:xfrm>
        </p:grpSpPr>
        <p:sp>
          <p:nvSpPr>
            <p:cNvPr id="31" name="Google Shape;31;p10"/>
            <p:cNvSpPr/>
            <p:nvPr/>
          </p:nvSpPr>
          <p:spPr>
            <a:xfrm>
              <a:off x="6382275" y="9675"/>
              <a:ext cx="5809500" cy="1035600"/>
            </a:xfrm>
            <a:prstGeom prst="rect">
              <a:avLst/>
            </a:prstGeom>
            <a:solidFill>
              <a:schemeClr val="lt1">
                <a:alpha val="2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32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26200" y="-105497"/>
              <a:ext cx="894962" cy="89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38705" y="63994"/>
              <a:ext cx="534651" cy="52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43465" y="94988"/>
              <a:ext cx="550630" cy="55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10"/>
            <p:cNvPicPr preferRelativeResize="0"/>
            <p:nvPr/>
          </p:nvPicPr>
          <p:blipFill rotWithShape="1">
            <a:blip r:embed="rId7">
              <a:alphaModFix/>
            </a:blip>
            <a:srcRect l="45621" b="81726"/>
            <a:stretch/>
          </p:blipFill>
          <p:spPr>
            <a:xfrm>
              <a:off x="10177302" y="38780"/>
              <a:ext cx="2254174" cy="135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10"/>
            <p:cNvPicPr preferRelativeResize="0"/>
            <p:nvPr/>
          </p:nvPicPr>
          <p:blipFill rotWithShape="1">
            <a:blip r:embed="rId7">
              <a:alphaModFix/>
            </a:blip>
            <a:srcRect r="62179" b="80532"/>
            <a:stretch/>
          </p:blipFill>
          <p:spPr>
            <a:xfrm>
              <a:off x="8885008" y="23166"/>
              <a:ext cx="1567791" cy="14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10"/>
            <p:cNvPicPr preferRelativeResize="0"/>
            <p:nvPr/>
          </p:nvPicPr>
          <p:blipFill rotWithShape="1">
            <a:blip r:embed="rId8">
              <a:alphaModFix/>
            </a:blip>
            <a:srcRect l="1" r="32379" b="62076"/>
            <a:stretch/>
          </p:blipFill>
          <p:spPr>
            <a:xfrm>
              <a:off x="10637210" y="167985"/>
              <a:ext cx="1504027" cy="843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0"/>
            <p:cNvPicPr preferRelativeResize="0"/>
            <p:nvPr/>
          </p:nvPicPr>
          <p:blipFill rotWithShape="1">
            <a:blip r:embed="rId9">
              <a:alphaModFix/>
            </a:blip>
            <a:srcRect l="15862" t="67139" r="13576"/>
            <a:stretch/>
          </p:blipFill>
          <p:spPr>
            <a:xfrm>
              <a:off x="8588700" y="142263"/>
              <a:ext cx="1921638" cy="8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 t="17242" r="10478" b="46874"/>
          <a:stretch/>
        </p:blipFill>
        <p:spPr>
          <a:xfrm rot="10800000">
            <a:off x="-1" y="-1"/>
            <a:ext cx="121919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000"/>
              <a:buFont typeface="Calibri"/>
              <a:buNone/>
              <a:defRPr sz="4000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371476" y="1412875"/>
            <a:ext cx="11460202" cy="49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7" name="Google Shape;67;p12"/>
          <p:cNvGrpSpPr/>
          <p:nvPr/>
        </p:nvGrpSpPr>
        <p:grpSpPr>
          <a:xfrm>
            <a:off x="191389" y="6434640"/>
            <a:ext cx="11836715" cy="336674"/>
            <a:chOff x="330194" y="6480940"/>
            <a:chExt cx="11878815" cy="336674"/>
          </a:xfrm>
        </p:grpSpPr>
        <p:grpSp>
          <p:nvGrpSpPr>
            <p:cNvPr id="68" name="Google Shape;68;p12"/>
            <p:cNvGrpSpPr/>
            <p:nvPr/>
          </p:nvGrpSpPr>
          <p:grpSpPr>
            <a:xfrm>
              <a:off x="10430776" y="6483317"/>
              <a:ext cx="1778233" cy="334297"/>
              <a:chOff x="3732351" y="4157555"/>
              <a:chExt cx="1778233" cy="334297"/>
            </a:xfrm>
          </p:grpSpPr>
          <p:sp>
            <p:nvSpPr>
              <p:cNvPr id="69" name="Google Shape;69;p12"/>
              <p:cNvSpPr/>
              <p:nvPr/>
            </p:nvSpPr>
            <p:spPr>
              <a:xfrm>
                <a:off x="3732351" y="4157555"/>
                <a:ext cx="1750642" cy="334297"/>
              </a:xfrm>
              <a:prstGeom prst="roundRect">
                <a:avLst>
                  <a:gd name="adj" fmla="val 50000"/>
                </a:avLst>
              </a:prstGeom>
              <a:solidFill>
                <a:srgbClr val="003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2"/>
              <p:cNvSpPr txBox="1"/>
              <p:nvPr/>
            </p:nvSpPr>
            <p:spPr>
              <a:xfrm>
                <a:off x="3908179" y="4183753"/>
                <a:ext cx="1602405" cy="27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en-US" sz="1400" b="1" i="0" u="none" strike="noStrike" cap="none" baseline="30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</a:t>
                </a: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ICRMCE 2024</a:t>
                </a:r>
                <a:endParaRPr/>
              </a:p>
            </p:txBody>
          </p:sp>
        </p:grpSp>
        <p:grpSp>
          <p:nvGrpSpPr>
            <p:cNvPr id="71" name="Google Shape;71;p12"/>
            <p:cNvGrpSpPr/>
            <p:nvPr/>
          </p:nvGrpSpPr>
          <p:grpSpPr>
            <a:xfrm>
              <a:off x="330194" y="6480940"/>
              <a:ext cx="10073591" cy="334297"/>
              <a:chOff x="333017" y="6469220"/>
              <a:chExt cx="10181604" cy="334297"/>
            </a:xfrm>
          </p:grpSpPr>
          <p:sp>
            <p:nvSpPr>
              <p:cNvPr id="72" name="Google Shape;72;p12"/>
              <p:cNvSpPr/>
              <p:nvPr/>
            </p:nvSpPr>
            <p:spPr>
              <a:xfrm>
                <a:off x="333017" y="6469220"/>
                <a:ext cx="10170845" cy="334297"/>
              </a:xfrm>
              <a:prstGeom prst="roundRect">
                <a:avLst>
                  <a:gd name="adj" fmla="val 50000"/>
                </a:avLst>
              </a:prstGeom>
              <a:solidFill>
                <a:srgbClr val="003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12"/>
              <p:cNvSpPr txBox="1"/>
              <p:nvPr/>
            </p:nvSpPr>
            <p:spPr>
              <a:xfrm>
                <a:off x="343776" y="6492185"/>
                <a:ext cx="10170845" cy="224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US" sz="13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“Policy, Design, Construction, Rehabilitation, and Maintenance for Sustainable Built Environment” (4-6 July 2024  |  Lombok, Mataram, NTB) </a:t>
                </a:r>
                <a:endParaRPr/>
              </a:p>
            </p:txBody>
          </p:sp>
        </p:grpSp>
      </p:grpSp>
      <p:grpSp>
        <p:nvGrpSpPr>
          <p:cNvPr id="74" name="Google Shape;74;p12"/>
          <p:cNvGrpSpPr/>
          <p:nvPr/>
        </p:nvGrpSpPr>
        <p:grpSpPr>
          <a:xfrm>
            <a:off x="6382275" y="-105497"/>
            <a:ext cx="6049200" cy="1150772"/>
            <a:chOff x="6382275" y="-105497"/>
            <a:chExt cx="6049200" cy="1150772"/>
          </a:xfrm>
        </p:grpSpPr>
        <p:sp>
          <p:nvSpPr>
            <p:cNvPr id="75" name="Google Shape;75;p12"/>
            <p:cNvSpPr/>
            <p:nvPr/>
          </p:nvSpPr>
          <p:spPr>
            <a:xfrm>
              <a:off x="6382275" y="9675"/>
              <a:ext cx="5809500" cy="1035600"/>
            </a:xfrm>
            <a:prstGeom prst="rect">
              <a:avLst/>
            </a:prstGeom>
            <a:solidFill>
              <a:schemeClr val="lt1">
                <a:alpha val="2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" name="Google Shape;76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6200" y="-105497"/>
              <a:ext cx="894962" cy="89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8705" y="63994"/>
              <a:ext cx="534651" cy="52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3465" y="94988"/>
              <a:ext cx="550630" cy="55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2"/>
            <p:cNvPicPr preferRelativeResize="0"/>
            <p:nvPr/>
          </p:nvPicPr>
          <p:blipFill rotWithShape="1">
            <a:blip r:embed="rId6">
              <a:alphaModFix/>
            </a:blip>
            <a:srcRect l="45619" b="81726"/>
            <a:stretch/>
          </p:blipFill>
          <p:spPr>
            <a:xfrm>
              <a:off x="10177302" y="38780"/>
              <a:ext cx="2254173" cy="135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2"/>
            <p:cNvPicPr preferRelativeResize="0"/>
            <p:nvPr/>
          </p:nvPicPr>
          <p:blipFill rotWithShape="1">
            <a:blip r:embed="rId6">
              <a:alphaModFix/>
            </a:blip>
            <a:srcRect r="62178" b="80531"/>
            <a:stretch/>
          </p:blipFill>
          <p:spPr>
            <a:xfrm>
              <a:off x="8885008" y="23166"/>
              <a:ext cx="1567791" cy="14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2"/>
            <p:cNvPicPr preferRelativeResize="0"/>
            <p:nvPr/>
          </p:nvPicPr>
          <p:blipFill rotWithShape="1">
            <a:blip r:embed="rId7">
              <a:alphaModFix/>
            </a:blip>
            <a:srcRect r="32382" b="62076"/>
            <a:stretch/>
          </p:blipFill>
          <p:spPr>
            <a:xfrm>
              <a:off x="10637210" y="167985"/>
              <a:ext cx="1504027" cy="843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2"/>
            <p:cNvPicPr preferRelativeResize="0"/>
            <p:nvPr/>
          </p:nvPicPr>
          <p:blipFill rotWithShape="1">
            <a:blip r:embed="rId8">
              <a:alphaModFix/>
            </a:blip>
            <a:srcRect l="15862" t="67139" r="13576"/>
            <a:stretch/>
          </p:blipFill>
          <p:spPr>
            <a:xfrm>
              <a:off x="8588700" y="142263"/>
              <a:ext cx="1921638" cy="8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t="17242" r="10478" b="46874"/>
          <a:stretch/>
        </p:blipFill>
        <p:spPr>
          <a:xfrm rot="10800000">
            <a:off x="-1" y="-1"/>
            <a:ext cx="121919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000"/>
              <a:buFont typeface="Calibri"/>
              <a:buNone/>
              <a:defRPr sz="4000">
                <a:solidFill>
                  <a:srgbClr val="003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191389" y="6434640"/>
            <a:ext cx="11836715" cy="336674"/>
            <a:chOff x="330194" y="6480940"/>
            <a:chExt cx="11878815" cy="336674"/>
          </a:xfrm>
        </p:grpSpPr>
        <p:grpSp>
          <p:nvGrpSpPr>
            <p:cNvPr id="107" name="Google Shape;107;p14"/>
            <p:cNvGrpSpPr/>
            <p:nvPr/>
          </p:nvGrpSpPr>
          <p:grpSpPr>
            <a:xfrm>
              <a:off x="10430776" y="6483317"/>
              <a:ext cx="1778233" cy="334297"/>
              <a:chOff x="3732351" y="4157555"/>
              <a:chExt cx="1778233" cy="334297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3732351" y="4157555"/>
                <a:ext cx="1750642" cy="334297"/>
              </a:xfrm>
              <a:prstGeom prst="roundRect">
                <a:avLst>
                  <a:gd name="adj" fmla="val 50000"/>
                </a:avLst>
              </a:prstGeom>
              <a:solidFill>
                <a:srgbClr val="003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 txBox="1"/>
              <p:nvPr/>
            </p:nvSpPr>
            <p:spPr>
              <a:xfrm>
                <a:off x="3908179" y="4183753"/>
                <a:ext cx="1602405" cy="272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r>
                  <a:rPr lang="en-US" sz="1400" b="1" i="0" u="none" strike="noStrike" cap="none" baseline="30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</a:t>
                </a:r>
                <a:r>
                  <a:rPr lang="en-US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ICRMCE 2024</a:t>
                </a:r>
                <a:endParaRPr/>
              </a:p>
            </p:txBody>
          </p:sp>
        </p:grpSp>
        <p:grpSp>
          <p:nvGrpSpPr>
            <p:cNvPr id="110" name="Google Shape;110;p14"/>
            <p:cNvGrpSpPr/>
            <p:nvPr/>
          </p:nvGrpSpPr>
          <p:grpSpPr>
            <a:xfrm>
              <a:off x="330194" y="6480940"/>
              <a:ext cx="10073591" cy="334297"/>
              <a:chOff x="333017" y="6469220"/>
              <a:chExt cx="10181604" cy="334297"/>
            </a:xfrm>
          </p:grpSpPr>
          <p:sp>
            <p:nvSpPr>
              <p:cNvPr id="111" name="Google Shape;111;p14"/>
              <p:cNvSpPr/>
              <p:nvPr/>
            </p:nvSpPr>
            <p:spPr>
              <a:xfrm>
                <a:off x="333017" y="6469220"/>
                <a:ext cx="10170845" cy="334297"/>
              </a:xfrm>
              <a:prstGeom prst="roundRect">
                <a:avLst>
                  <a:gd name="adj" fmla="val 50000"/>
                </a:avLst>
              </a:prstGeom>
              <a:solidFill>
                <a:srgbClr val="00355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4"/>
              <p:cNvSpPr txBox="1"/>
              <p:nvPr/>
            </p:nvSpPr>
            <p:spPr>
              <a:xfrm>
                <a:off x="343776" y="6492185"/>
                <a:ext cx="10170845" cy="224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en-US" sz="13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“Policy, Design, Construction, Rehabilitation, and Maintenance for Sustainable Built Environment” (4-6 July 2024  |  Lombok, Mataram, NTB) </a:t>
                </a:r>
                <a:endParaRPr/>
              </a:p>
            </p:txBody>
          </p:sp>
        </p:grpSp>
      </p:grpSp>
      <p:grpSp>
        <p:nvGrpSpPr>
          <p:cNvPr id="113" name="Google Shape;113;p14"/>
          <p:cNvGrpSpPr/>
          <p:nvPr/>
        </p:nvGrpSpPr>
        <p:grpSpPr>
          <a:xfrm>
            <a:off x="6382275" y="-105497"/>
            <a:ext cx="6049200" cy="1150772"/>
            <a:chOff x="6382275" y="-105497"/>
            <a:chExt cx="6049200" cy="1150772"/>
          </a:xfrm>
        </p:grpSpPr>
        <p:sp>
          <p:nvSpPr>
            <p:cNvPr id="114" name="Google Shape;114;p14"/>
            <p:cNvSpPr/>
            <p:nvPr/>
          </p:nvSpPr>
          <p:spPr>
            <a:xfrm>
              <a:off x="6382275" y="9675"/>
              <a:ext cx="5809500" cy="1035600"/>
            </a:xfrm>
            <a:prstGeom prst="rect">
              <a:avLst/>
            </a:prstGeom>
            <a:solidFill>
              <a:schemeClr val="lt1">
                <a:alpha val="2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26200" y="-105497"/>
              <a:ext cx="894962" cy="894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38705" y="63994"/>
              <a:ext cx="534651" cy="520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3465" y="94988"/>
              <a:ext cx="550630" cy="55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4"/>
            <p:cNvPicPr preferRelativeResize="0"/>
            <p:nvPr/>
          </p:nvPicPr>
          <p:blipFill rotWithShape="1">
            <a:blip r:embed="rId6">
              <a:alphaModFix/>
            </a:blip>
            <a:srcRect l="45619" b="81726"/>
            <a:stretch/>
          </p:blipFill>
          <p:spPr>
            <a:xfrm>
              <a:off x="10177302" y="38780"/>
              <a:ext cx="2254173" cy="135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 r="62178" b="80531"/>
            <a:stretch/>
          </p:blipFill>
          <p:spPr>
            <a:xfrm>
              <a:off x="8885008" y="23166"/>
              <a:ext cx="1567791" cy="144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 r="32382" b="62076"/>
            <a:stretch/>
          </p:blipFill>
          <p:spPr>
            <a:xfrm>
              <a:off x="10637210" y="167985"/>
              <a:ext cx="1504027" cy="843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/>
            <p:cNvPicPr preferRelativeResize="0"/>
            <p:nvPr/>
          </p:nvPicPr>
          <p:blipFill rotWithShape="1">
            <a:blip r:embed="rId8">
              <a:alphaModFix/>
            </a:blip>
            <a:srcRect l="15862" t="67139" r="13576"/>
            <a:stretch/>
          </p:blipFill>
          <p:spPr>
            <a:xfrm>
              <a:off x="8588700" y="142263"/>
              <a:ext cx="1921638" cy="894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6"/>
          <p:cNvPicPr preferRelativeResize="0"/>
          <p:nvPr/>
        </p:nvPicPr>
        <p:blipFill rotWithShape="1">
          <a:blip r:embed="rId2">
            <a:alphaModFix/>
          </a:blip>
          <a:srcRect t="30628" r="10538" b="2980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3698790" y="-1"/>
            <a:ext cx="4824618" cy="4817964"/>
          </a:xfrm>
          <a:custGeom>
            <a:avLst/>
            <a:gdLst/>
            <a:ahLst/>
            <a:cxnLst/>
            <a:rect l="l" t="t" r="r" b="b"/>
            <a:pathLst>
              <a:path w="4824618" h="3449557" extrusionOk="0">
                <a:moveTo>
                  <a:pt x="0" y="0"/>
                </a:moveTo>
                <a:lnTo>
                  <a:pt x="4824618" y="0"/>
                </a:lnTo>
                <a:lnTo>
                  <a:pt x="4824618" y="3182697"/>
                </a:lnTo>
                <a:cubicBezTo>
                  <a:pt x="4824618" y="3330080"/>
                  <a:pt x="4705141" y="3449557"/>
                  <a:pt x="4557758" y="3449557"/>
                </a:cubicBezTo>
                <a:lnTo>
                  <a:pt x="266860" y="3449557"/>
                </a:lnTo>
                <a:cubicBezTo>
                  <a:pt x="119477" y="3449557"/>
                  <a:pt x="0" y="3330080"/>
                  <a:pt x="0" y="3182697"/>
                </a:cubicBezTo>
                <a:close/>
              </a:path>
            </a:pathLst>
          </a:custGeom>
          <a:solidFill>
            <a:srgbClr val="0035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3972232" y="3621513"/>
            <a:ext cx="4277734" cy="71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E8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C3E8FF"/>
                </a:solidFill>
                <a:latin typeface="Calibri"/>
                <a:ea typeface="Calibri"/>
                <a:cs typeface="Calibri"/>
                <a:sym typeface="Calibri"/>
              </a:rPr>
              <a:t>Terima Kasih</a:t>
            </a:r>
            <a:endParaRPr/>
          </a:p>
        </p:txBody>
      </p:sp>
      <p:cxnSp>
        <p:nvCxnSpPr>
          <p:cNvPr id="145" name="Google Shape;145;p16"/>
          <p:cNvCxnSpPr/>
          <p:nvPr/>
        </p:nvCxnSpPr>
        <p:spPr>
          <a:xfrm>
            <a:off x="4937760" y="3440247"/>
            <a:ext cx="2316480" cy="0"/>
          </a:xfrm>
          <a:prstGeom prst="straightConnector1">
            <a:avLst/>
          </a:prstGeom>
          <a:noFill/>
          <a:ln w="38100" cap="flat" cmpd="sng">
            <a:solidFill>
              <a:srgbClr val="C3E8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16"/>
          <p:cNvSpPr/>
          <p:nvPr/>
        </p:nvSpPr>
        <p:spPr>
          <a:xfrm>
            <a:off x="3698790" y="4991127"/>
            <a:ext cx="4824618" cy="1382488"/>
          </a:xfrm>
          <a:prstGeom prst="rect">
            <a:avLst/>
          </a:prstGeom>
          <a:solidFill>
            <a:schemeClr val="lt1">
              <a:alpha val="2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l="27338" t="41587" r="30623" b="47274"/>
          <a:stretch/>
        </p:blipFill>
        <p:spPr>
          <a:xfrm>
            <a:off x="4235254" y="1912496"/>
            <a:ext cx="3721491" cy="139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4">
            <a:alphaModFix/>
          </a:blip>
          <a:srcRect r="32086" b="61088"/>
          <a:stretch/>
        </p:blipFill>
        <p:spPr>
          <a:xfrm>
            <a:off x="6333151" y="5054001"/>
            <a:ext cx="2141500" cy="122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5">
            <a:alphaModFix/>
          </a:blip>
          <a:srcRect l="15862" t="67139" r="13576"/>
          <a:stretch/>
        </p:blipFill>
        <p:spPr>
          <a:xfrm>
            <a:off x="3753625" y="5046604"/>
            <a:ext cx="2503327" cy="11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sldNum" idx="12"/>
          </p:nvPr>
        </p:nvSpPr>
        <p:spPr>
          <a:xfrm>
            <a:off x="21767" y="6624605"/>
            <a:ext cx="697562" cy="20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of 20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>
            <a:spLocks noGrp="1"/>
          </p:cNvSpPr>
          <p:nvPr>
            <p:ph type="title"/>
          </p:nvPr>
        </p:nvSpPr>
        <p:spPr>
          <a:xfrm>
            <a:off x="0" y="2090735"/>
            <a:ext cx="12191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000"/>
              <a:buFont typeface="Calibri"/>
              <a:buNone/>
            </a:pPr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371476" y="1412875"/>
            <a:ext cx="11460202" cy="491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5113" lvl="0" indent="-138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381307" y="445635"/>
            <a:ext cx="5353817" cy="5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555"/>
              </a:buClr>
              <a:buSzPts val="4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Erik W. Pradana</dc:creator>
  <cp:lastModifiedBy>Muhamad RaflI</cp:lastModifiedBy>
  <cp:revision>1</cp:revision>
  <dcterms:created xsi:type="dcterms:W3CDTF">2022-06-28T04:22:40Z</dcterms:created>
  <dcterms:modified xsi:type="dcterms:W3CDTF">2024-05-28T05:31:53Z</dcterms:modified>
</cp:coreProperties>
</file>