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1" r:id="rId4"/>
    <p:sldId id="263" r:id="rId5"/>
  </p:sldIdLst>
  <p:sldSz cx="12192000" cy="6858000"/>
  <p:notesSz cx="6858000" cy="9144000"/>
  <p:embeddedFontLs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bQRvtPpxPlTIwECzf6SNGblh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8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 l="482" t="56739" r="11496" b="4325"/>
          <a:stretch/>
        </p:blipFill>
        <p:spPr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1"/>
          <p:cNvGrpSpPr/>
          <p:nvPr/>
        </p:nvGrpSpPr>
        <p:grpSpPr>
          <a:xfrm>
            <a:off x="191389" y="6434640"/>
            <a:ext cx="11836715" cy="336674"/>
            <a:chOff x="330194" y="6480940"/>
            <a:chExt cx="11878815" cy="336674"/>
          </a:xfrm>
        </p:grpSpPr>
        <p:grpSp>
          <p:nvGrpSpPr>
            <p:cNvPr id="42" name="Google Shape;42;p11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43" name="Google Shape;43;p11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1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45" name="Google Shape;45;p11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46" name="Google Shape;46;p11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1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0" y="209073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1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11"/>
          <p:cNvCxnSpPr/>
          <p:nvPr/>
        </p:nvCxnSpPr>
        <p:spPr>
          <a:xfrm>
            <a:off x="2495550" y="3416298"/>
            <a:ext cx="72009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" name="Google Shape;50;p11"/>
          <p:cNvGrpSpPr/>
          <p:nvPr/>
        </p:nvGrpSpPr>
        <p:grpSpPr>
          <a:xfrm>
            <a:off x="191388" y="86688"/>
            <a:ext cx="5336404" cy="738812"/>
            <a:chOff x="191387" y="86688"/>
            <a:chExt cx="6542274" cy="738812"/>
          </a:xfrm>
        </p:grpSpPr>
        <p:sp>
          <p:nvSpPr>
            <p:cNvPr id="51" name="Google Shape;51;p11"/>
            <p:cNvSpPr/>
            <p:nvPr/>
          </p:nvSpPr>
          <p:spPr>
            <a:xfrm>
              <a:off x="191387" y="86688"/>
              <a:ext cx="6542274" cy="73881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 txBox="1"/>
            <p:nvPr/>
          </p:nvSpPr>
          <p:spPr>
            <a:xfrm>
              <a:off x="343387" y="582260"/>
              <a:ext cx="6266594" cy="17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555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1100" b="1" i="0" u="none" strike="noStrike" cap="none" baseline="30000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1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 International Conference on Rehabilitation and Maintenance in Civil Engineering</a:t>
              </a:r>
              <a:endParaRPr sz="1100" b="1" i="0" u="none" strike="noStrike" cap="none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1"/>
            <p:cNvSpPr txBox="1"/>
            <p:nvPr/>
          </p:nvSpPr>
          <p:spPr>
            <a:xfrm>
              <a:off x="1008363" y="89843"/>
              <a:ext cx="4898651" cy="487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555"/>
                </a:buClr>
                <a:buSzPts val="3500"/>
                <a:buFont typeface="Calibri"/>
                <a:buNone/>
              </a:pPr>
              <a:r>
                <a:rPr lang="en-US" sz="35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3500" b="1" i="0" u="none" strike="noStrike" cap="none" baseline="30000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35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 ICRMCE 2024</a:t>
              </a:r>
              <a:endParaRPr sz="3500" b="1" i="0" u="none" strike="noStrike" cap="none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11"/>
          <p:cNvGrpSpPr/>
          <p:nvPr/>
        </p:nvGrpSpPr>
        <p:grpSpPr>
          <a:xfrm>
            <a:off x="6382275" y="-105497"/>
            <a:ext cx="6049200" cy="1150772"/>
            <a:chOff x="6382275" y="-105497"/>
            <a:chExt cx="6049200" cy="1150772"/>
          </a:xfrm>
        </p:grpSpPr>
        <p:sp>
          <p:nvSpPr>
            <p:cNvPr id="55" name="Google Shape;55;p11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" name="Google Shape;5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1"/>
            <p:cNvPicPr preferRelativeResize="0"/>
            <p:nvPr/>
          </p:nvPicPr>
          <p:blipFill rotWithShape="1">
            <a:blip r:embed="rId6">
              <a:alphaModFix/>
            </a:blip>
            <a:srcRect l="45619" b="81726"/>
            <a:stretch/>
          </p:blipFill>
          <p:spPr>
            <a:xfrm>
              <a:off x="10177302" y="38780"/>
              <a:ext cx="2254173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6">
              <a:alphaModFix/>
            </a:blip>
            <a:srcRect r="62178" b="80531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7">
              <a:alphaModFix/>
            </a:blip>
            <a:srcRect r="32382" b="62076"/>
            <a:stretch/>
          </p:blipFill>
          <p:spPr>
            <a:xfrm>
              <a:off x="10637210" y="167985"/>
              <a:ext cx="1504027" cy="843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1"/>
            <p:cNvPicPr preferRelativeResize="0"/>
            <p:nvPr/>
          </p:nvPicPr>
          <p:blipFill rotWithShape="1">
            <a:blip r:embed="rId8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l="482" t="56739" r="11496" b="4325"/>
          <a:stretch/>
        </p:blipFill>
        <p:spPr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191389" y="6434640"/>
            <a:ext cx="11836715" cy="336674"/>
            <a:chOff x="330194" y="6480940"/>
            <a:chExt cx="11878815" cy="336674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371476" y="1412875"/>
            <a:ext cx="11460202" cy="49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6382275" y="-105497"/>
            <a:ext cx="6049200" cy="1150772"/>
            <a:chOff x="6382275" y="-105497"/>
            <a:chExt cx="6049200" cy="1150772"/>
          </a:xfrm>
        </p:grpSpPr>
        <p:sp>
          <p:nvSpPr>
            <p:cNvPr id="95" name="Google Shape;95;p13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6">
              <a:alphaModFix/>
            </a:blip>
            <a:srcRect l="45619" b="81726"/>
            <a:stretch/>
          </p:blipFill>
          <p:spPr>
            <a:xfrm>
              <a:off x="10177302" y="38780"/>
              <a:ext cx="2254173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6">
              <a:alphaModFix/>
            </a:blip>
            <a:srcRect r="62178" b="80531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 r="32382" b="62076"/>
            <a:stretch/>
          </p:blipFill>
          <p:spPr>
            <a:xfrm>
              <a:off x="10637210" y="167985"/>
              <a:ext cx="1504027" cy="843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l="482" t="56739" r="11496" b="4325"/>
          <a:stretch/>
        </p:blipFill>
        <p:spPr>
          <a:xfrm rot="10800000"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5"/>
          <p:cNvGrpSpPr/>
          <p:nvPr/>
        </p:nvGrpSpPr>
        <p:grpSpPr>
          <a:xfrm>
            <a:off x="191389" y="6434640"/>
            <a:ext cx="11836715" cy="336674"/>
            <a:chOff x="330194" y="6480940"/>
            <a:chExt cx="11878815" cy="336674"/>
          </a:xfrm>
        </p:grpSpPr>
        <p:grpSp>
          <p:nvGrpSpPr>
            <p:cNvPr id="125" name="Google Shape;125;p15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555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rgbClr val="003555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15"/>
          <p:cNvGrpSpPr/>
          <p:nvPr/>
        </p:nvGrpSpPr>
        <p:grpSpPr>
          <a:xfrm>
            <a:off x="6382275" y="-105497"/>
            <a:ext cx="6049200" cy="1150772"/>
            <a:chOff x="6382275" y="-105497"/>
            <a:chExt cx="6049200" cy="1150772"/>
          </a:xfrm>
        </p:grpSpPr>
        <p:sp>
          <p:nvSpPr>
            <p:cNvPr id="133" name="Google Shape;133;p15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5"/>
            <p:cNvPicPr preferRelativeResize="0"/>
            <p:nvPr/>
          </p:nvPicPr>
          <p:blipFill rotWithShape="1">
            <a:blip r:embed="rId6">
              <a:alphaModFix/>
            </a:blip>
            <a:srcRect l="45619" b="81726"/>
            <a:stretch/>
          </p:blipFill>
          <p:spPr>
            <a:xfrm>
              <a:off x="10177302" y="38780"/>
              <a:ext cx="2254173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5"/>
            <p:cNvPicPr preferRelativeResize="0"/>
            <p:nvPr/>
          </p:nvPicPr>
          <p:blipFill rotWithShape="1">
            <a:blip r:embed="rId6">
              <a:alphaModFix/>
            </a:blip>
            <a:srcRect r="62178" b="80531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5"/>
            <p:cNvPicPr preferRelativeResize="0"/>
            <p:nvPr/>
          </p:nvPicPr>
          <p:blipFill rotWithShape="1">
            <a:blip r:embed="rId7">
              <a:alphaModFix/>
            </a:blip>
            <a:srcRect r="32382" b="62076"/>
            <a:stretch/>
          </p:blipFill>
          <p:spPr>
            <a:xfrm>
              <a:off x="10637210" y="167985"/>
              <a:ext cx="1504027" cy="843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5"/>
            <p:cNvPicPr preferRelativeResize="0"/>
            <p:nvPr/>
          </p:nvPicPr>
          <p:blipFill rotWithShape="1">
            <a:blip r:embed="rId8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2">
            <a:alphaModFix/>
          </a:blip>
          <a:srcRect t="62268" r="14607"/>
          <a:stretch/>
        </p:blipFill>
        <p:spPr>
          <a:xfrm>
            <a:off x="0" y="-1"/>
            <a:ext cx="12192000" cy="685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3698790" y="-1"/>
            <a:ext cx="4824618" cy="4817964"/>
          </a:xfrm>
          <a:custGeom>
            <a:avLst/>
            <a:gdLst/>
            <a:ahLst/>
            <a:cxnLst/>
            <a:rect l="l" t="t" r="r" b="b"/>
            <a:pathLst>
              <a:path w="4824618" h="3449557" extrusionOk="0">
                <a:moveTo>
                  <a:pt x="0" y="0"/>
                </a:moveTo>
                <a:lnTo>
                  <a:pt x="4824618" y="0"/>
                </a:lnTo>
                <a:lnTo>
                  <a:pt x="4824618" y="3182697"/>
                </a:lnTo>
                <a:cubicBezTo>
                  <a:pt x="4824618" y="3330080"/>
                  <a:pt x="4705141" y="3449557"/>
                  <a:pt x="4557758" y="3449557"/>
                </a:cubicBezTo>
                <a:lnTo>
                  <a:pt x="266860" y="3449557"/>
                </a:lnTo>
                <a:cubicBezTo>
                  <a:pt x="119477" y="3449557"/>
                  <a:pt x="0" y="3330080"/>
                  <a:pt x="0" y="3182697"/>
                </a:cubicBezTo>
                <a:close/>
              </a:path>
            </a:pathLst>
          </a:custGeom>
          <a:solidFill>
            <a:srgbClr val="C3E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3972232" y="3621513"/>
            <a:ext cx="4277734" cy="71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>
            <a:off x="4937760" y="3440247"/>
            <a:ext cx="2316480" cy="0"/>
          </a:xfrm>
          <a:prstGeom prst="straightConnector1">
            <a:avLst/>
          </a:prstGeom>
          <a:noFill/>
          <a:ln w="38100" cap="flat" cmpd="sng">
            <a:solidFill>
              <a:srgbClr val="00355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l="29048" t="41429" r="31752" b="47193"/>
          <a:stretch/>
        </p:blipFill>
        <p:spPr>
          <a:xfrm>
            <a:off x="4179935" y="1748488"/>
            <a:ext cx="4070031" cy="167678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3698790" y="4991127"/>
            <a:ext cx="4824618" cy="1382488"/>
          </a:xfrm>
          <a:prstGeom prst="rect">
            <a:avLst/>
          </a:prstGeom>
          <a:solidFill>
            <a:schemeClr val="lt1">
              <a:alpha val="2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 r="32088" b="61087"/>
          <a:stretch/>
        </p:blipFill>
        <p:spPr>
          <a:xfrm>
            <a:off x="6333151" y="5054001"/>
            <a:ext cx="2141500" cy="122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5">
            <a:alphaModFix/>
          </a:blip>
          <a:srcRect l="15862" t="67139" r="13576"/>
          <a:stretch/>
        </p:blipFill>
        <p:spPr>
          <a:xfrm>
            <a:off x="3753625" y="5046604"/>
            <a:ext cx="2503327" cy="11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sldNum" idx="12"/>
          </p:nvPr>
        </p:nvSpPr>
        <p:spPr>
          <a:xfrm>
            <a:off x="21767" y="6624605"/>
            <a:ext cx="697562" cy="20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of 20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0" y="209073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371476" y="1412875"/>
            <a:ext cx="11460202" cy="49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5113" lvl="0" indent="-138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Erik W. Pradana</dc:creator>
  <cp:lastModifiedBy>Muhamad RaflI</cp:lastModifiedBy>
  <cp:revision>1</cp:revision>
  <dcterms:created xsi:type="dcterms:W3CDTF">2022-06-28T04:22:40Z</dcterms:created>
  <dcterms:modified xsi:type="dcterms:W3CDTF">2024-05-28T05:32:45Z</dcterms:modified>
</cp:coreProperties>
</file>